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48A4-015D-4311-B332-872DD0C4D59C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B22-80F5-4D98-AAFB-12223D39F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48A4-015D-4311-B332-872DD0C4D59C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B22-80F5-4D98-AAFB-12223D39F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5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48A4-015D-4311-B332-872DD0C4D59C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B22-80F5-4D98-AAFB-12223D39F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4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48A4-015D-4311-B332-872DD0C4D59C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B22-80F5-4D98-AAFB-12223D39F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48A4-015D-4311-B332-872DD0C4D59C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B22-80F5-4D98-AAFB-12223D39F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4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48A4-015D-4311-B332-872DD0C4D59C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B22-80F5-4D98-AAFB-12223D39F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9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48A4-015D-4311-B332-872DD0C4D59C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B22-80F5-4D98-AAFB-12223D39F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4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48A4-015D-4311-B332-872DD0C4D59C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B22-80F5-4D98-AAFB-12223D39F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5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48A4-015D-4311-B332-872DD0C4D59C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B22-80F5-4D98-AAFB-12223D39F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1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48A4-015D-4311-B332-872DD0C4D59C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B22-80F5-4D98-AAFB-12223D39F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48A4-015D-4311-B332-872DD0C4D59C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B22-80F5-4D98-AAFB-12223D39F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4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348A4-015D-4311-B332-872DD0C4D59C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40B22-80F5-4D98-AAFB-12223D39F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6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WAV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0" Type="http://schemas.openxmlformats.org/officeDocument/2006/relationships/image" Target="../media/image2.png"/><Relationship Id="rId4" Type="http://schemas.openxmlformats.org/officeDocument/2006/relationships/audio" Target="../media/media2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1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080"/>
            <a:ext cx="9144000" cy="698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880321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Tornado Drill !!!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EASTON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76400" y="3200400"/>
            <a:ext cx="609600" cy="609600"/>
          </a:xfrm>
          <a:prstGeom prst="rect">
            <a:avLst/>
          </a:prstGeom>
        </p:spPr>
      </p:pic>
      <p:pic>
        <p:nvPicPr>
          <p:cNvPr id="6" name="NNNN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162800" y="3200400"/>
            <a:ext cx="609600" cy="609600"/>
          </a:xfrm>
          <a:prstGeom prst="rect">
            <a:avLst/>
          </a:prstGeom>
        </p:spPr>
      </p:pic>
      <p:pic>
        <p:nvPicPr>
          <p:cNvPr id="7" name="Church Tornado Drill Audio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72000" y="3124200"/>
            <a:ext cx="609600" cy="609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81050" y="5109882"/>
            <a:ext cx="75819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51054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Follow an usher NOW as they lead you to a designated shelter location.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65532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Photo: 1982 Marion, IL Tornado Courtesy Don </a:t>
            </a:r>
            <a:r>
              <a:rPr lang="en-US" sz="800" dirty="0"/>
              <a:t>Fisher</a:t>
            </a:r>
          </a:p>
        </p:txBody>
      </p:sp>
    </p:spTree>
    <p:extLst>
      <p:ext uri="{BB962C8B-B14F-4D97-AF65-F5344CB8AC3E}">
        <p14:creationId xmlns:p14="http://schemas.microsoft.com/office/powerpoint/2010/main" val="26855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78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8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662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</Words>
  <Application>Microsoft Office PowerPoint</Application>
  <PresentationFormat>On-screen Show (4:3)</PresentationFormat>
  <Paragraphs>3</Paragraphs>
  <Slides>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NWS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Ricky Shanklin</dc:creator>
  <cp:lastModifiedBy>Ricky Shanklin</cp:lastModifiedBy>
  <cp:revision>4</cp:revision>
  <dcterms:created xsi:type="dcterms:W3CDTF">2013-05-15T15:02:35Z</dcterms:created>
  <dcterms:modified xsi:type="dcterms:W3CDTF">2013-05-15T16:24:27Z</dcterms:modified>
</cp:coreProperties>
</file>